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DB95834-BF2A-447D-99D7-AACB5C0135E9}" type="datetimeFigureOut">
              <a:rPr lang="ar-SA" smtClean="0"/>
              <a:t>08/08/1441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69635F5-3353-4F26-8173-206E8116D625}" type="slidenum">
              <a:rPr lang="ar-SA" smtClean="0"/>
              <a:t>‹#›</a:t>
            </a:fld>
            <a:endParaRPr lang="ar-SA"/>
          </a:p>
        </p:txBody>
      </p:sp>
    </p:spTree>
    <p:extLst>
      <p:ext uri="{BB962C8B-B14F-4D97-AF65-F5344CB8AC3E}">
        <p14:creationId xmlns:p14="http://schemas.microsoft.com/office/powerpoint/2010/main" val="9054464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69635F5-3353-4F26-8173-206E8116D625}" type="slidenum">
              <a:rPr lang="ar-SA" smtClean="0"/>
              <a:t>3</a:t>
            </a:fld>
            <a:endParaRPr lang="ar-SA"/>
          </a:p>
        </p:txBody>
      </p:sp>
    </p:spTree>
    <p:extLst>
      <p:ext uri="{BB962C8B-B14F-4D97-AF65-F5344CB8AC3E}">
        <p14:creationId xmlns:p14="http://schemas.microsoft.com/office/powerpoint/2010/main" val="1609760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131C9D9-A291-43F4-AEDB-023935D45F7A}"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324090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131C9D9-A291-43F4-AEDB-023935D45F7A}"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69908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131C9D9-A291-43F4-AEDB-023935D45F7A}"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170587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131C9D9-A291-43F4-AEDB-023935D45F7A}"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132175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1C9D9-A291-43F4-AEDB-023935D45F7A}"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190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131C9D9-A291-43F4-AEDB-023935D45F7A}"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189678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131C9D9-A291-43F4-AEDB-023935D45F7A}" type="datetimeFigureOut">
              <a:rPr lang="ar-SA" smtClean="0"/>
              <a:t>08/08/1441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22828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131C9D9-A291-43F4-AEDB-023935D45F7A}" type="datetimeFigureOut">
              <a:rPr lang="ar-SA" smtClean="0"/>
              <a:t>08/08/1441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417477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1C9D9-A291-43F4-AEDB-023935D45F7A}" type="datetimeFigureOut">
              <a:rPr lang="ar-SA" smtClean="0"/>
              <a:t>08/08/1441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292636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1C9D9-A291-43F4-AEDB-023935D45F7A}"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172875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1C9D9-A291-43F4-AEDB-023935D45F7A}"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B04CF3-688E-4D09-9068-19A5492F8DBE}" type="slidenum">
              <a:rPr lang="ar-SA" smtClean="0"/>
              <a:t>‹#›</a:t>
            </a:fld>
            <a:endParaRPr lang="ar-SA"/>
          </a:p>
        </p:txBody>
      </p:sp>
    </p:spTree>
    <p:extLst>
      <p:ext uri="{BB962C8B-B14F-4D97-AF65-F5344CB8AC3E}">
        <p14:creationId xmlns:p14="http://schemas.microsoft.com/office/powerpoint/2010/main" val="276350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31C9D9-A291-43F4-AEDB-023935D45F7A}" type="datetimeFigureOut">
              <a:rPr lang="ar-SA" smtClean="0"/>
              <a:t>08/08/1441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B04CF3-688E-4D09-9068-19A5492F8DBE}" type="slidenum">
              <a:rPr lang="ar-SA" smtClean="0"/>
              <a:t>‹#›</a:t>
            </a:fld>
            <a:endParaRPr lang="ar-SA"/>
          </a:p>
        </p:txBody>
      </p:sp>
    </p:spTree>
    <p:extLst>
      <p:ext uri="{BB962C8B-B14F-4D97-AF65-F5344CB8AC3E}">
        <p14:creationId xmlns:p14="http://schemas.microsoft.com/office/powerpoint/2010/main" val="135615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 السياسة البريطانيه تجاه فلسطين 1917 – 1948 </a:t>
            </a:r>
            <a:endParaRPr lang="ar-SA" dirty="0"/>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08045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الصهيونية</a:t>
            </a: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ظهرت فى أوربا فى النصف الثانى من القرن التاسع عشر حركة سياسية تعرف باسم الصهيونية وكان هدفها جمع كافة يهود العالم فى منطقة تكون لهم وطنا قوميا ، وتأسيس الدولة اليهودية . وظلت فكرة الصهيونية فكرة سياسية غير واضحة إلى أن جاء الزعيم الصهيونى هرتزل الذى نشر كتابا سماه الدولة اليهودية فى عام 1896م ، ونجح فى عقد أول مؤتمر صيهونى فى مدينة بال بسويسرا ، ومن القرارات المهمة التى نتجت عن هذا المؤتمر ما يلى : </a:t>
            </a:r>
          </a:p>
          <a:p>
            <a:r>
              <a:rPr lang="ar-SA" dirty="0" smtClean="0"/>
              <a:t>1-	إقامة مستعمرات زراعية فى الأراضى الفلسطينية لإيواء اليهود . </a:t>
            </a:r>
          </a:p>
          <a:p>
            <a:r>
              <a:rPr lang="ar-SA" dirty="0" smtClean="0"/>
              <a:t>2-	تنظيم الجماعات اليهودية من خلال منشآت محلية ودولية . </a:t>
            </a:r>
          </a:p>
          <a:p>
            <a:r>
              <a:rPr lang="ar-SA" dirty="0" smtClean="0"/>
              <a:t>3-	زيادة الروح القومية لدى اليهود . </a:t>
            </a:r>
          </a:p>
          <a:p>
            <a:pPr algn="just"/>
            <a:r>
              <a:rPr lang="ar-SA" dirty="0" smtClean="0"/>
              <a:t>    وقد نجحت محاولات الصهيونية العالمية فى الضغط على صناع القرار فى الحكومة البريطانية فى إصادر الوعد المشهور باسم وعد بلفور 1917م الذى قضى بإنشاء وطن قومى لليهود فى فلسطين . </a:t>
            </a:r>
          </a:p>
          <a:p>
            <a:endParaRPr lang="ar-SA" dirty="0"/>
          </a:p>
        </p:txBody>
      </p:sp>
    </p:spTree>
    <p:extLst>
      <p:ext uri="{BB962C8B-B14F-4D97-AF65-F5344CB8AC3E}">
        <p14:creationId xmlns:p14="http://schemas.microsoft.com/office/powerpoint/2010/main" val="277181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800" dirty="0" smtClean="0"/>
              <a:t>وتعود الأسباب المهمة التى دفعت السياسة البريطانية إلى إصدار وعد بلفور إلى ما يلى : </a:t>
            </a:r>
            <a:br>
              <a:rPr lang="ar-SA" sz="2800" dirty="0" smtClean="0"/>
            </a:br>
            <a:endParaRPr lang="ar-SA" sz="2800" dirty="0"/>
          </a:p>
        </p:txBody>
      </p:sp>
      <p:sp>
        <p:nvSpPr>
          <p:cNvPr id="3" name="Content Placeholder 2"/>
          <p:cNvSpPr>
            <a:spLocks noGrp="1"/>
          </p:cNvSpPr>
          <p:nvPr>
            <p:ph idx="1"/>
          </p:nvPr>
        </p:nvSpPr>
        <p:spPr/>
        <p:txBody>
          <a:bodyPr>
            <a:normAutofit fontScale="70000" lnSpcReduction="20000"/>
          </a:bodyPr>
          <a:lstStyle/>
          <a:p>
            <a:r>
              <a:rPr lang="ar-SA" dirty="0" smtClean="0"/>
              <a:t>1-	كسب ود الولايات المتحدة الأمريكية من خلال تأثير اليهود على صناع القرار فيها لدفعها إلى الاشتراك فى الحرب العالمية الأولى إلى جانب بريطانيا وحلفائها . </a:t>
            </a:r>
          </a:p>
          <a:p>
            <a:r>
              <a:rPr lang="ar-SA" dirty="0" smtClean="0"/>
              <a:t>2-	خوف بريطانيا من المحاولات الألمانية كسب الصهيونية العالمية إلى جانبها . </a:t>
            </a:r>
          </a:p>
          <a:p>
            <a:r>
              <a:rPr lang="ar-SA" dirty="0" smtClean="0"/>
              <a:t>3-	حاجة بريطانيا للدعم اليهودى الاقتصادى والعسكرى إبان المرحلة الحاسمة من الحرب العالمية الأولى .</a:t>
            </a:r>
          </a:p>
          <a:p>
            <a:r>
              <a:rPr lang="ar-SA" dirty="0" smtClean="0"/>
              <a:t>4-	اهتمام الدول الغربية بالأماكن المقدسة فى فلسطين . </a:t>
            </a:r>
          </a:p>
          <a:p>
            <a:r>
              <a:rPr lang="ar-SA" dirty="0" smtClean="0"/>
              <a:t>5-	الامكانيات الاقتصادية الهائلة لليهود فى لندن أتاح لهم فرصة التقرب من النخبة السياسية فى بريطانيا . </a:t>
            </a:r>
          </a:p>
          <a:p>
            <a:r>
              <a:rPr lang="ar-SA" dirty="0" smtClean="0"/>
              <a:t>6-	سيطرة الرأسمالية اليهودية خلال الحرب العالمية الأولى على الاقتصاد البريطانى . </a:t>
            </a:r>
          </a:p>
          <a:p>
            <a:r>
              <a:rPr lang="ar-SA" dirty="0" smtClean="0"/>
              <a:t>7-	اضعاف المنطقة العربية للحيلولة دون قيام دولة عربية موحدة ، مما يمكن بريطانيا من السيطرة على الثروات الطبيعية لهذه المنطقة . </a:t>
            </a:r>
            <a:endParaRPr lang="ar-SA" dirty="0"/>
          </a:p>
        </p:txBody>
      </p:sp>
    </p:spTree>
    <p:extLst>
      <p:ext uri="{BB962C8B-B14F-4D97-AF65-F5344CB8AC3E}">
        <p14:creationId xmlns:p14="http://schemas.microsoft.com/office/powerpoint/2010/main" val="230962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السياسة البريطانية و تنفيذ الوعد </a:t>
            </a:r>
            <a:endParaRPr lang="ar-SA" dirty="0"/>
          </a:p>
        </p:txBody>
      </p:sp>
      <p:sp>
        <p:nvSpPr>
          <p:cNvPr id="3" name="Content Placeholder 2"/>
          <p:cNvSpPr>
            <a:spLocks noGrp="1"/>
          </p:cNvSpPr>
          <p:nvPr>
            <p:ph idx="1"/>
          </p:nvPr>
        </p:nvSpPr>
        <p:spPr/>
        <p:txBody>
          <a:bodyPr/>
          <a:lstStyle/>
          <a:p>
            <a:pPr algn="just"/>
            <a:r>
              <a:rPr lang="ar-SA" dirty="0" smtClean="0"/>
              <a:t>وبدأت السياسة البريطانية فى تنفيذ الوعد بأن استبدلت الإدارة العسكرية فى فلسطين بإدارة مدنية وتعيين هربرت صموئيل مندوبا ساميا فى فلسطين الذى أخذ يسعى جاهدا إلى تمكين اليهود تدريجيا من الهجرة والاستيطان ،وإصدار التشريعات والقوانين لحرمان العرب حقوقهم السياسية والمدنية ، وإعطاء اليهود تسهيلات الهجرة إلى فلسطين ، وتمكينهم من السيطرة على الأراضى العربية ، كما أسس نظام للإدارة والتنظيم مهد لإقامة الدولة اليهودية .</a:t>
            </a:r>
            <a:endParaRPr lang="ar-SA" dirty="0"/>
          </a:p>
        </p:txBody>
      </p:sp>
    </p:spTree>
    <p:extLst>
      <p:ext uri="{BB962C8B-B14F-4D97-AF65-F5344CB8AC3E}">
        <p14:creationId xmlns:p14="http://schemas.microsoft.com/office/powerpoint/2010/main" val="152458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أبعاد المخططات البريطانية </a:t>
            </a:r>
            <a:endParaRPr lang="ar-SA" dirty="0"/>
          </a:p>
        </p:txBody>
      </p:sp>
      <p:sp>
        <p:nvSpPr>
          <p:cNvPr id="3" name="Content Placeholder 2"/>
          <p:cNvSpPr>
            <a:spLocks noGrp="1"/>
          </p:cNvSpPr>
          <p:nvPr>
            <p:ph idx="1"/>
          </p:nvPr>
        </p:nvSpPr>
        <p:spPr/>
        <p:txBody>
          <a:bodyPr>
            <a:normAutofit fontScale="92500" lnSpcReduction="20000"/>
          </a:bodyPr>
          <a:lstStyle/>
          <a:p>
            <a:pPr algn="just"/>
            <a:r>
              <a:rPr lang="ar-SA" dirty="0" smtClean="0"/>
              <a:t> وبدأ الفلسطينيون يتوجسون خوفا من زيادة أعداد المهاجرين اليهود إلى فلسطين ، كما أدركوا أبعاد المخططات البريطانية ومخاطرها على بلادهم . ومن ثم جاءت انتفاضات الشعب الفلسطينى ضد سياسة الانتداب البريطانى خلال الأعوام 1920 ، 1921 ، 1929 لتشكل مقاومة عنيفة وتعبير قوى عن رفضهم لهذه المخططات . و تصاعدت المقاومة الفلسطينة فى انتفاضة عام 1929 المعروفة بحادث البراق أو حائط المبكى ، وهو اسم يطلق على الجدار الخارجى للحرم الشريف من بيت المقدس من ناحية الغرب وله قدسية عند المسلمين لبراق الرسول صلى الله عليه وسلم ليلة الأسراء والمعراج ، ويعتبره اليهود من بقايا هيكل سليمان ، لذلك حاولوا السيطرة عليه فحدثت مصادامات قوية بين الجانبين . </a:t>
            </a:r>
            <a:endParaRPr lang="ar-SA" dirty="0"/>
          </a:p>
        </p:txBody>
      </p:sp>
    </p:spTree>
    <p:extLst>
      <p:ext uri="{BB962C8B-B14F-4D97-AF65-F5344CB8AC3E}">
        <p14:creationId xmlns:p14="http://schemas.microsoft.com/office/powerpoint/2010/main" val="3206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لجنة شو </a:t>
            </a:r>
            <a:r>
              <a:rPr lang="en-US" dirty="0" smtClean="0"/>
              <a:t>Shaw Commission </a:t>
            </a:r>
            <a:endParaRPr lang="ar-SA" dirty="0"/>
          </a:p>
        </p:txBody>
      </p:sp>
      <p:sp>
        <p:nvSpPr>
          <p:cNvPr id="3" name="Content Placeholder 2"/>
          <p:cNvSpPr>
            <a:spLocks noGrp="1"/>
          </p:cNvSpPr>
          <p:nvPr>
            <p:ph idx="1"/>
          </p:nvPr>
        </p:nvSpPr>
        <p:spPr/>
        <p:txBody>
          <a:bodyPr>
            <a:normAutofit fontScale="92500" lnSpcReduction="10000"/>
          </a:bodyPr>
          <a:lstStyle/>
          <a:p>
            <a:pPr marL="144145" algn="just">
              <a:lnSpc>
                <a:spcPct val="110000"/>
              </a:lnSpc>
              <a:spcAft>
                <a:spcPts val="1200"/>
              </a:spcAft>
            </a:pPr>
            <a:r>
              <a:rPr lang="ar-SA" dirty="0" smtClean="0">
                <a:effectLst/>
                <a:latin typeface="Times New Roman"/>
                <a:ea typeface="Times New Roman"/>
                <a:cs typeface="Simplified Arabic"/>
              </a:rPr>
              <a:t>وعلى أثر هذه المواجهات شكلت عصبة الأمم لجنة محايدة عرفت باسم  لجنة شو</a:t>
            </a:r>
            <a:r>
              <a:rPr lang="en-US" sz="3600" dirty="0" smtClean="0">
                <a:effectLst/>
                <a:latin typeface="Simplified Arabic"/>
                <a:ea typeface="Times New Roman"/>
              </a:rPr>
              <a:t> Shaw Commission </a:t>
            </a:r>
            <a:r>
              <a:rPr lang="ar-SA" dirty="0" smtClean="0">
                <a:effectLst/>
                <a:latin typeface="Times New Roman"/>
                <a:ea typeface="Times New Roman"/>
                <a:cs typeface="Simplified Arabic"/>
              </a:rPr>
              <a:t>فى 16 سبتمبر عام 1929م ، برئاسة سير والتر شو  وزير خارجية السويد ، وأوصت اللجنة إلى أن المنطقة المتنازع عليها تخص المسلمين ، وضرورة قيام الحكومة البريطانية تغيير سياستها تجاه الشعب الفلسطينى . فأصدرت بريطانيا فى يناير عام 1930 ما يعرف باسم الكتاب الأبيض وهو بمثابة بيان يوضح سياسة بريطانياه تجاه فلسطين ، أكدت فيه التزامها بمصالح الشعب الفلسطينى ، كما هى ملزمة بتشجيع الهجرة اليهودية .   </a:t>
            </a:r>
            <a:endParaRPr lang="en-US" sz="2800" dirty="0" smtClean="0">
              <a:effectLst/>
              <a:latin typeface="Times New Roman"/>
              <a:ea typeface="Times New Roman"/>
            </a:endParaRPr>
          </a:p>
          <a:p>
            <a:endParaRPr lang="ar-SA" dirty="0"/>
          </a:p>
        </p:txBody>
      </p:sp>
    </p:spTree>
    <p:extLst>
      <p:ext uri="{BB962C8B-B14F-4D97-AF65-F5344CB8AC3E}">
        <p14:creationId xmlns:p14="http://schemas.microsoft.com/office/powerpoint/2010/main" val="344465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استمرار الهجرة اليهودية إلى فلسطين</a:t>
            </a:r>
            <a:endParaRPr lang="ar-SA" dirty="0"/>
          </a:p>
        </p:txBody>
      </p:sp>
      <p:sp>
        <p:nvSpPr>
          <p:cNvPr id="3" name="Content Placeholder 2"/>
          <p:cNvSpPr>
            <a:spLocks noGrp="1"/>
          </p:cNvSpPr>
          <p:nvPr>
            <p:ph idx="1"/>
          </p:nvPr>
        </p:nvSpPr>
        <p:spPr/>
        <p:txBody>
          <a:bodyPr/>
          <a:lstStyle/>
          <a:p>
            <a:pPr algn="just"/>
            <a:r>
              <a:rPr lang="ar-SA" dirty="0" smtClean="0"/>
              <a:t>شهدت السنوات من عام 1933 إلى عام 1936م استمرار الهجرة اليهودية إلى فلسطين ، وزيادة رؤس الأموال اليهودية للاستثمار الاقتصادى فى فلسطين  ، الأمر الذى نتج عنه توتر بين المهاجرين اليهود والشعب الفلسطينى ، وترجم ذلك فى ثورة عام 1936 فى فلسطين والتى استمرت حتى قيام الحرب العالمية الثانية عام 1939م .  </a:t>
            </a:r>
            <a:endParaRPr lang="ar-SA" dirty="0"/>
          </a:p>
        </p:txBody>
      </p:sp>
    </p:spTree>
    <p:extLst>
      <p:ext uri="{BB962C8B-B14F-4D97-AF65-F5344CB8AC3E}">
        <p14:creationId xmlns:p14="http://schemas.microsoft.com/office/powerpoint/2010/main" val="88160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إنشاء جيش يهودى</a:t>
            </a:r>
            <a:endParaRPr lang="ar-SA" dirty="0"/>
          </a:p>
        </p:txBody>
      </p:sp>
      <p:sp>
        <p:nvSpPr>
          <p:cNvPr id="3" name="Content Placeholder 2"/>
          <p:cNvSpPr>
            <a:spLocks noGrp="1"/>
          </p:cNvSpPr>
          <p:nvPr>
            <p:ph idx="1"/>
          </p:nvPr>
        </p:nvSpPr>
        <p:spPr/>
        <p:txBody>
          <a:bodyPr/>
          <a:lstStyle/>
          <a:p>
            <a:pPr algn="just"/>
            <a:r>
              <a:rPr lang="ar-SA" dirty="0" smtClean="0"/>
              <a:t>نجحت الحركة الصهيونية خلال الحرب العالمية الثانية 1939 – 1945م من الحصول على تصريح من الحكومة البريطانية بإنشاء جيش يهودى لمساندة دول الحلفاء فى هذه الحرب ، عرف هذا الجيش بالهجانا أى الدفاع بالعبرية ، وهو جيش سرى تشكل خلال فترة الانتداب البريطانى فى فلسطين منذ عام 1920م ، ثم أصبح بمثابة العمود الفقرى للجيش الإسرائيلي بعد إعلان قيام إسرائيل عام 1948م .</a:t>
            </a:r>
            <a:endParaRPr lang="ar-SA" dirty="0"/>
          </a:p>
        </p:txBody>
      </p:sp>
    </p:spTree>
    <p:extLst>
      <p:ext uri="{BB962C8B-B14F-4D97-AF65-F5344CB8AC3E}">
        <p14:creationId xmlns:p14="http://schemas.microsoft.com/office/powerpoint/2010/main" val="3527553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أدركت الحركة الصهيونية أهدافها </a:t>
            </a:r>
            <a:endParaRPr lang="ar-SA" dirty="0"/>
          </a:p>
        </p:txBody>
      </p:sp>
      <p:sp>
        <p:nvSpPr>
          <p:cNvPr id="3" name="Content Placeholder 2"/>
          <p:cNvSpPr>
            <a:spLocks noGrp="1"/>
          </p:cNvSpPr>
          <p:nvPr>
            <p:ph idx="1"/>
          </p:nvPr>
        </p:nvSpPr>
        <p:spPr/>
        <p:txBody>
          <a:bodyPr/>
          <a:lstStyle/>
          <a:p>
            <a:pPr algn="just"/>
            <a:r>
              <a:rPr lang="ar-SA" dirty="0" smtClean="0"/>
              <a:t>أدركت الحركة الصهيونية أهدافها عندما أعلنت الحكومة البريطانية من خلال وزير خارجيتها أرنست بيفن فى عام 1947 إلغاء نظام الانتداب فى فلسطين ، ودعت الجمعية العامة فى الأمم المتحدة النظر فى القضية الفلسطينية . فأقرت تقسيم فلسطين ، وإنهاء الانتداب البريطانى فى </a:t>
            </a:r>
            <a:r>
              <a:rPr lang="ar-SA" smtClean="0"/>
              <a:t>فلسطين. </a:t>
            </a:r>
            <a:endParaRPr lang="ar-SA" dirty="0" smtClean="0"/>
          </a:p>
          <a:p>
            <a:endParaRPr lang="ar-SA" dirty="0" smtClean="0"/>
          </a:p>
          <a:p>
            <a:endParaRPr lang="ar-SA" dirty="0"/>
          </a:p>
        </p:txBody>
      </p:sp>
    </p:spTree>
    <p:extLst>
      <p:ext uri="{BB962C8B-B14F-4D97-AF65-F5344CB8AC3E}">
        <p14:creationId xmlns:p14="http://schemas.microsoft.com/office/powerpoint/2010/main" val="2797985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545</Words>
  <Application>Microsoft Office PowerPoint</Application>
  <PresentationFormat>On-screen Show (4:3)</PresentationFormat>
  <Paragraphs>28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السياسة البريطانيه تجاه فلسطين 1917 – 1948 </vt:lpstr>
      <vt:lpstr>الصهيونية</vt:lpstr>
      <vt:lpstr>وتعود الأسباب المهمة التى دفعت السياسة البريطانية إلى إصدار وعد بلفور إلى ما يلى :  </vt:lpstr>
      <vt:lpstr>السياسة البريطانية و تنفيذ الوعد </vt:lpstr>
      <vt:lpstr>أبعاد المخططات البريطانية </vt:lpstr>
      <vt:lpstr>لجنة شو Shaw Commission </vt:lpstr>
      <vt:lpstr>استمرار الهجرة اليهودية إلى فلسطين</vt:lpstr>
      <vt:lpstr>إنشاء جيش يهودى</vt:lpstr>
      <vt:lpstr>أدركت الحركة الصهيونية أهدافها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السياسة البريطانيه تجاه فلسطين 1917 – 1948 </dc:title>
  <dc:creator>khalednaghia</dc:creator>
  <cp:lastModifiedBy>khalednaghia</cp:lastModifiedBy>
  <cp:revision>1</cp:revision>
  <dcterms:created xsi:type="dcterms:W3CDTF">2020-04-01T15:55:39Z</dcterms:created>
  <dcterms:modified xsi:type="dcterms:W3CDTF">2020-04-01T16:02:32Z</dcterms:modified>
</cp:coreProperties>
</file>